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Montserrat Extra-Bold" charset="1" panose="00000900000000000000"/>
      <p:regular r:id="rId18"/>
    </p:embeddedFont>
    <p:embeddedFont>
      <p:font typeface="Montserrat Extra-Bold Bold" charset="1" panose="00000A00000000000000"/>
      <p:regular r:id="rId19"/>
    </p:embeddedFont>
    <p:embeddedFont>
      <p:font typeface="Montserrat Extra-Bold Italics" charset="1" panose="00000900000000000000"/>
      <p:regular r:id="rId20"/>
    </p:embeddedFont>
    <p:embeddedFont>
      <p:font typeface="Montserrat Extra-Bold Bold Italics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268" r="0" b="1130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68540"/>
            <a:ext cx="317973" cy="26016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598177"/>
            <a:ext cx="16230600" cy="19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76"/>
              </a:lnSpc>
              <a:spcBef>
                <a:spcPct val="0"/>
              </a:spcBef>
            </a:pPr>
            <a:r>
              <a:rPr lang="en-US" sz="11625">
                <a:solidFill>
                  <a:srgbClr val="5A3F2B"/>
                </a:solidFill>
                <a:latin typeface="Montserrat Extra-Bold"/>
              </a:rPr>
              <a:t>FEEDBACK 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4009" y="3854781"/>
            <a:ext cx="1315998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683">
                <a:solidFill>
                  <a:srgbClr val="5A3F2B"/>
                </a:solidFill>
                <a:latin typeface="Open Sans"/>
              </a:rPr>
              <a:t>HUMAN COMPOUTER INTERACTION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1566" y="739965"/>
            <a:ext cx="16977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A3F2B"/>
                </a:solidFill>
                <a:latin typeface="Open Sans Light Bold"/>
              </a:rPr>
              <a:t>RIMBERIO 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60923" y="5067300"/>
            <a:ext cx="7412236" cy="541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20BCS152-ADITHYA </a:t>
            </a:r>
          </a:p>
          <a:p>
            <a:pPr algn="ctr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20BCS227-RISHIK TEJA</a:t>
            </a:r>
          </a:p>
          <a:p>
            <a:pPr algn="ctr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20BCS235-KESAVA RAO</a:t>
            </a:r>
          </a:p>
          <a:p>
            <a:pPr algn="ctr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20BCS158-GANGADHAR</a:t>
            </a:r>
          </a:p>
          <a:p>
            <a:pPr algn="ctr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20BCS089-HEMANVITHA</a:t>
            </a:r>
          </a:p>
          <a:p>
            <a:pPr algn="ctr">
              <a:lnSpc>
                <a:spcPts val="12637"/>
              </a:lnSpc>
              <a:spcBef>
                <a:spcPct val="0"/>
              </a:spcBef>
            </a:pPr>
            <a:r>
              <a:rPr lang="en-US" sz="9026">
                <a:solidFill>
                  <a:srgbClr val="000000"/>
                </a:solidFill>
                <a:latin typeface="Montserrat Extra-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9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040543"/>
            <a:ext cx="6650219" cy="48406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16656" y="2040543"/>
            <a:ext cx="7842644" cy="48406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90654" y="7296331"/>
            <a:ext cx="4926310" cy="70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4126">
                <a:solidFill>
                  <a:srgbClr val="000000"/>
                </a:solidFill>
                <a:latin typeface="Open Sauce Italics"/>
              </a:rPr>
              <a:t>THE BASIC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8206" y="7296331"/>
            <a:ext cx="6322418" cy="70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4126">
                <a:solidFill>
                  <a:srgbClr val="000000"/>
                </a:solidFill>
                <a:latin typeface="Open Sauce"/>
              </a:rPr>
              <a:t>FOR EASE  OF HOLDING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297259"/>
            <a:ext cx="6096000" cy="3989741"/>
            <a:chOff x="0" y="0"/>
            <a:chExt cx="8128000" cy="53196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50" r="1970" b="1850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096000" y="6297259"/>
            <a:ext cx="6096000" cy="3989741"/>
            <a:chOff x="0" y="0"/>
            <a:chExt cx="8128000" cy="531965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7329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192000" y="6297259"/>
            <a:ext cx="6096000" cy="3989741"/>
            <a:chOff x="0" y="0"/>
            <a:chExt cx="8128000" cy="531965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974" r="0" b="974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68540"/>
            <a:ext cx="317973" cy="26016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21566" y="739965"/>
            <a:ext cx="16977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A3F2B"/>
                </a:solidFill>
                <a:latin typeface="Open Sans Light Bold"/>
              </a:rPr>
              <a:t>RIMBERIO 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6517" y="2012699"/>
            <a:ext cx="14834966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Extra-Bold"/>
              </a:rPr>
              <a:t>THINGS TO CONSIDER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61669" y="3958744"/>
            <a:ext cx="801950" cy="801950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61669" y="4153999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70924" y="3882854"/>
            <a:ext cx="3139721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"/>
              </a:rPr>
              <a:t>Children get bored easily, so we gotta design the thing more interactively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969512" y="3958744"/>
            <a:ext cx="801950" cy="801950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969512" y="4153999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78767" y="3882854"/>
            <a:ext cx="313972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"/>
              </a:rPr>
              <a:t>their information processing is low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477355" y="3958744"/>
            <a:ext cx="801950" cy="801950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477355" y="4153999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70139" y="3994594"/>
            <a:ext cx="3139721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"/>
              </a:rPr>
              <a:t>questions should be simple and easy to understand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297259"/>
            <a:ext cx="6096000" cy="3989741"/>
            <a:chOff x="0" y="0"/>
            <a:chExt cx="8128000" cy="53196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7329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192000" y="6297259"/>
            <a:ext cx="6096000" cy="3989741"/>
            <a:chOff x="0" y="0"/>
            <a:chExt cx="8128000" cy="531965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74" r="0" b="974"/>
            <a:stretch>
              <a:fillRect/>
            </a:stretch>
          </p:blipFill>
          <p:spPr>
            <a:xfrm>
              <a:off x="0" y="0"/>
              <a:ext cx="8128000" cy="531965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68540"/>
            <a:ext cx="317973" cy="26016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219323" y="3813674"/>
            <a:ext cx="801950" cy="801950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79205" y="3958744"/>
            <a:ext cx="801950" cy="801950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878" r="0" b="878"/>
          <a:stretch>
            <a:fillRect/>
          </a:stretch>
        </p:blipFill>
        <p:spPr>
          <a:xfrm flipH="false" flipV="false" rot="0">
            <a:off x="6096000" y="6293174"/>
            <a:ext cx="6096000" cy="399382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21566" y="739965"/>
            <a:ext cx="16977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A3F2B"/>
                </a:solidFill>
                <a:latin typeface="Open Sans Light Bold"/>
              </a:rPr>
              <a:t>RIMBERIO 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6517" y="2012699"/>
            <a:ext cx="14834966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Extra-Bold"/>
              </a:rPr>
              <a:t>THINGS TO CONSIDER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9323" y="4008929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01551" y="3930169"/>
            <a:ext cx="313972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review feedback time should be minimunm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9205" y="4176252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01710" y="3660902"/>
            <a:ext cx="3139721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the features we are going to add to make the system interative should not dominate the reviewe system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268" r="0" b="1130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68540"/>
            <a:ext cx="317973" cy="2601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1566" y="5800725"/>
            <a:ext cx="3532768" cy="27748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21566" y="739965"/>
            <a:ext cx="16977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A3F2B"/>
                </a:solidFill>
                <a:latin typeface="Open Sans Light Bold"/>
              </a:rPr>
              <a:t>RIMBERIO 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33280" y="478592"/>
            <a:ext cx="10869226" cy="73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7"/>
              </a:lnSpc>
              <a:spcBef>
                <a:spcPct val="0"/>
              </a:spcBef>
            </a:pPr>
            <a:r>
              <a:rPr lang="en-US" sz="4326">
                <a:solidFill>
                  <a:srgbClr val="5A3F2B"/>
                </a:solidFill>
                <a:latin typeface="Montserrat Extra-Bold"/>
              </a:rPr>
              <a:t>FOR EACH QUESTION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3467" y="2715968"/>
            <a:ext cx="9452803" cy="15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FFFFFF"/>
                </a:solidFill>
                <a:latin typeface="Montserrat Extra-Bold"/>
              </a:rPr>
              <a:t>VOICE OVER FOR EVERY QUESTION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1448" y="6443333"/>
            <a:ext cx="13026552" cy="15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FFFFFF"/>
                </a:solidFill>
                <a:latin typeface="Montserrat Extra-Bold"/>
              </a:rPr>
              <a:t>POP UP ANIMATION SHOWING HOW TO ANSWER THE QUESTION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9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68540"/>
            <a:ext cx="317973" cy="2601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7225"/>
          <a:stretch>
            <a:fillRect/>
          </a:stretch>
        </p:blipFill>
        <p:spPr>
          <a:xfrm flipH="false" flipV="false" rot="0">
            <a:off x="3314944" y="3280434"/>
            <a:ext cx="4411495" cy="44148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58966" y="3280434"/>
            <a:ext cx="4067794" cy="406779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21566" y="739965"/>
            <a:ext cx="16977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 Light Bold"/>
              </a:rPr>
              <a:t>RIMBERIO 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0996" y="1817857"/>
            <a:ext cx="13606008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>
                <a:solidFill>
                  <a:srgbClr val="FFFFFF"/>
                </a:solidFill>
                <a:latin typeface="Montserrat Extra-Bold"/>
              </a:rPr>
              <a:t>CONCEPT DESIGN OF BUTTON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1566" y="8831580"/>
            <a:ext cx="3485193" cy="8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button to explain what to do visually and verbally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98342" y="8831580"/>
            <a:ext cx="3485193" cy="8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Button to on/off the device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78095" y="7107914"/>
            <a:ext cx="348519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Light Bold"/>
              </a:rPr>
              <a:t>ON/OFF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9465" y="7375475"/>
            <a:ext cx="4926796" cy="58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>
                <a:solidFill>
                  <a:srgbClr val="000000"/>
                </a:solidFill>
                <a:latin typeface="Open Sans Light Bold"/>
              </a:rPr>
              <a:t>HOW TO DO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31609" cy="10287000"/>
            <a:chOff x="0" y="0"/>
            <a:chExt cx="1097547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3520" t="2331" r="0" b="10486"/>
            <a:stretch>
              <a:fillRect/>
            </a:stretch>
          </p:blipFill>
          <p:spPr>
            <a:xfrm>
              <a:off x="0" y="0"/>
              <a:ext cx="1097547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231609" y="4714964"/>
            <a:ext cx="10056391" cy="5572036"/>
            <a:chOff x="0" y="0"/>
            <a:chExt cx="3668599" cy="203269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68599" cy="2032694"/>
            </a:xfrm>
            <a:custGeom>
              <a:avLst/>
              <a:gdLst/>
              <a:ahLst/>
              <a:cxnLst/>
              <a:rect r="r" b="b" t="t" l="l"/>
              <a:pathLst>
                <a:path h="2032694" w="3668599">
                  <a:moveTo>
                    <a:pt x="0" y="0"/>
                  </a:moveTo>
                  <a:lnTo>
                    <a:pt x="3668599" y="0"/>
                  </a:lnTo>
                  <a:lnTo>
                    <a:pt x="3668599" y="2032694"/>
                  </a:lnTo>
                  <a:lnTo>
                    <a:pt x="0" y="2032694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12418" y="1649609"/>
            <a:ext cx="8208400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Extra-Bold"/>
              </a:rPr>
              <a:t>REVIEW FORMAT OF QUESTIONS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671048"/>
            <a:chOff x="0" y="0"/>
            <a:chExt cx="24384000" cy="75613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215" r="0" b="44328"/>
            <a:stretch>
              <a:fillRect/>
            </a:stretch>
          </p:blipFill>
          <p:spPr>
            <a:xfrm>
              <a:off x="0" y="0"/>
              <a:ext cx="24384000" cy="756139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9241" y="7628615"/>
            <a:ext cx="1568951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5A3F2B"/>
                </a:solidFill>
                <a:latin typeface="Open Sans Bold"/>
              </a:rPr>
              <a:t>we will display the photo, name and the subject of the teacher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9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83754" y="2475662"/>
            <a:ext cx="3246263" cy="26678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90094" y="2810786"/>
            <a:ext cx="2803816" cy="233271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7293992" y="3977143"/>
            <a:ext cx="37000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4234807" y="618197"/>
            <a:ext cx="8357196" cy="74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FOR YES OR NO QUESTIONS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210300"/>
            <a:ext cx="17295515" cy="203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1932" indent="-315966" lvl="1">
              <a:lnSpc>
                <a:spcPts val="4097"/>
              </a:lnSpc>
              <a:buFont typeface="Arial"/>
              <a:buChar char="•"/>
            </a:pPr>
            <a:r>
              <a:rPr lang="en-US" sz="2926">
                <a:solidFill>
                  <a:srgbClr val="000000"/>
                </a:solidFill>
                <a:latin typeface="Montserrat Extra-Bold"/>
              </a:rPr>
              <a:t>THEIR WILL BE 2 BUTTERFLIES ONE TO THE LEFT AND ONE TO THE RIGHT</a:t>
            </a:r>
          </a:p>
          <a:p>
            <a:pPr algn="ctr" marL="631932" indent="-315966" lvl="1">
              <a:lnSpc>
                <a:spcPts val="4097"/>
              </a:lnSpc>
              <a:buFont typeface="Arial"/>
              <a:buChar char="•"/>
            </a:pPr>
            <a:r>
              <a:rPr lang="en-US" sz="2926">
                <a:solidFill>
                  <a:srgbClr val="000000"/>
                </a:solidFill>
                <a:latin typeface="Montserrat Extra-Bold"/>
              </a:rPr>
              <a:t>IF THE CHILD ANS IS YES HE WILL COLOR THE RIGHT ONE OR ELSE THE LEFT ON E</a:t>
            </a:r>
          </a:p>
          <a:p>
            <a:pPr algn="ctr" marL="631932" indent="-315966" lvl="1">
              <a:lnSpc>
                <a:spcPts val="4097"/>
              </a:lnSpc>
              <a:buFont typeface="Arial"/>
              <a:buChar char="•"/>
            </a:pPr>
            <a:r>
              <a:rPr lang="en-US" sz="2926">
                <a:solidFill>
                  <a:srgbClr val="000000"/>
                </a:solidFill>
                <a:latin typeface="Montserrat Extra-Bold"/>
              </a:rPr>
              <a:t>THE ABOVE BUTTERFLY IS A PART OF A BIGGER PICTURE WHICH WILL BE FORMED AT THE END OF THE FEEDBACK REVIEW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9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2497" r="0" b="22336"/>
          <a:stretch>
            <a:fillRect/>
          </a:stretch>
        </p:blipFill>
        <p:spPr>
          <a:xfrm flipH="false" flipV="false" rot="0">
            <a:off x="3095125" y="1918367"/>
            <a:ext cx="11695602" cy="42384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55743" y="618197"/>
            <a:ext cx="7370068" cy="74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FOR RATING QUESTIONS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31520" y="5067300"/>
            <a:ext cx="1848445" cy="74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GOOD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83517" y="5067300"/>
            <a:ext cx="2918817" cy="74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AVERAGE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78898" y="5067300"/>
            <a:ext cx="1338560" cy="74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BAD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386" y="7380477"/>
            <a:ext cx="14995228" cy="15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INSTEAD OF USING TRADITIONAL RATING SYSTEM</a:t>
            </a:r>
          </a:p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sz="4426">
                <a:solidFill>
                  <a:srgbClr val="000000"/>
                </a:solidFill>
                <a:latin typeface="Montserrat Extra-Bold"/>
              </a:rPr>
              <a:t>WE ARE USING EMOJIS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DAFY1Rdym7Q</dc:identifier>
  <dcterms:modified xsi:type="dcterms:W3CDTF">2011-08-01T06:04:30Z</dcterms:modified>
  <cp:revision>1</cp:revision>
  <dc:title>Cream and Brown Minimalist Let's Learn Presentation</dc:title>
</cp:coreProperties>
</file>